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3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4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041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9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8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2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02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4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1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D35EC-AADC-47E0-8044-FE0218484528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7A283-64C0-41F8-9BA9-04D12CCCFB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9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 </a:t>
            </a:r>
            <a:r>
              <a:rPr lang="zh-CN" altLang="en-US" dirty="0" smtClean="0"/>
              <a:t>启发式搜索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2678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1964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9017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3746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8526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1062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7421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7270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09641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7620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05744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67527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2184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44351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985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15115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0334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7595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44337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3449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2532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05515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9975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071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</Words>
  <Application>Microsoft Office PowerPoint</Application>
  <PresentationFormat>宽屏</PresentationFormat>
  <Paragraphs>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2.4 启发式搜索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2.4 启发式搜索</dc:title>
  <dc:creator>PC</dc:creator>
  <cp:lastModifiedBy>PC</cp:lastModifiedBy>
  <cp:revision>3</cp:revision>
  <dcterms:created xsi:type="dcterms:W3CDTF">2019-09-17T08:29:12Z</dcterms:created>
  <dcterms:modified xsi:type="dcterms:W3CDTF">2019-09-17T08:40:52Z</dcterms:modified>
</cp:coreProperties>
</file>